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2" name="Corpo livello uno…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sto titolo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Testo titolo</a:t>
            </a:r>
          </a:p>
        </p:txBody>
      </p:sp>
      <p:sp>
        <p:nvSpPr>
          <p:cNvPr id="40" name="Corpo livello uno…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9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7" name="Corpo livello un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4122D029-40BC-4828-87E7-65E31CFF981E-L0-001.jpeg" descr="4122D029-40BC-4828-87E7-65E31CFF981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0032" y="-3110044"/>
            <a:ext cx="24704064" cy="16621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7. Presentation of Firm/ Team/ Person Picture"/>
          <p:cNvSpPr/>
          <p:nvPr/>
        </p:nvSpPr>
        <p:spPr>
          <a:xfrm>
            <a:off x="6007098" y="2329003"/>
            <a:ext cx="12369804" cy="787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5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7.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Presentation of Firm/ Team/ Person </a:t>
            </a:r>
            <a:r>
              <a:t>Picture</a:t>
            </a:r>
          </a:p>
        </p:txBody>
      </p:sp>
      <p:sp>
        <p:nvSpPr>
          <p:cNvPr id="152" name="&quot;And we are ...&quot;"/>
          <p:cNvSpPr/>
          <p:nvPr/>
        </p:nvSpPr>
        <p:spPr>
          <a:xfrm>
            <a:off x="9894380" y="10880087"/>
            <a:ext cx="459524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"And we are ..."</a:t>
            </a:r>
          </a:p>
        </p:txBody>
      </p:sp>
      <p:pic>
        <p:nvPicPr>
          <p:cNvPr id="153" name="67502A0A-44B4-487F-AAEB-50301C242E77-L0-001.jpeg" descr="67502A0A-44B4-487F-AAEB-50301C242E7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7908" y="4222494"/>
            <a:ext cx="5557301" cy="5551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&quot;The only way out is through.&quot;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"The only way out is through."</a:t>
            </a:r>
          </a:p>
        </p:txBody>
      </p:sp>
      <p:sp>
        <p:nvSpPr>
          <p:cNvPr id="156" name="J. K. Rowling"/>
          <p:cNvSpPr/>
          <p:nvPr>
            <p:ph type="subTitle" sz="quarter" idx="1"/>
          </p:nvPr>
        </p:nvSpPr>
        <p:spPr>
          <a:xfrm>
            <a:off x="1778000" y="7874000"/>
            <a:ext cx="20828000" cy="1587500"/>
          </a:xfrm>
          <a:prstGeom prst="rect">
            <a:avLst/>
          </a:prstGeom>
        </p:spPr>
        <p:txBody>
          <a:bodyPr/>
          <a:lstStyle/>
          <a:p>
            <a:pPr/>
            <a:r>
              <a:t>J. K. Rowling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his high class…"/>
          <p:cNvSpPr/>
          <p:nvPr>
            <p:ph type="ctrTitle"/>
          </p:nvPr>
        </p:nvSpPr>
        <p:spPr>
          <a:xfrm>
            <a:off x="5704783" y="988793"/>
            <a:ext cx="12974434" cy="3302001"/>
          </a:xfrm>
          <a:prstGeom prst="rect">
            <a:avLst/>
          </a:prstGeom>
        </p:spPr>
        <p:txBody>
          <a:bodyPr/>
          <a:lstStyle/>
          <a:p>
            <a:pPr defTabSz="578358">
              <a:defRPr sz="7029"/>
            </a:pPr>
            <a:r>
              <a:t>This high class </a:t>
            </a:r>
          </a:p>
          <a:p>
            <a:pPr defTabSz="578358">
              <a:defRPr sz="7029"/>
            </a:pPr>
            <a:r>
              <a:t>presentation advice </a:t>
            </a:r>
          </a:p>
          <a:p>
            <a:pPr defTabSz="578358">
              <a:defRPr sz="7029"/>
            </a:pPr>
            <a:r>
              <a:t>was brought to you by:</a:t>
            </a:r>
          </a:p>
        </p:txBody>
      </p:sp>
      <p:sp>
        <p:nvSpPr>
          <p:cNvPr id="159" name="Rettangolo"/>
          <p:cNvSpPr/>
          <p:nvPr/>
        </p:nvSpPr>
        <p:spPr>
          <a:xfrm>
            <a:off x="2520832" y="5334151"/>
            <a:ext cx="18910895" cy="3711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600"/>
            </a:pPr>
          </a:p>
        </p:txBody>
      </p:sp>
      <p:sp>
        <p:nvSpPr>
          <p:cNvPr id="160" name="Become our sponsor!"/>
          <p:cNvSpPr/>
          <p:nvPr/>
        </p:nvSpPr>
        <p:spPr>
          <a:xfrm>
            <a:off x="8450579" y="6681855"/>
            <a:ext cx="748284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6000"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Become our sponsor!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EF71BE1E-A7FE-4008-85D4-6704FDBE775B-L0-001.jpeg" descr="EF71BE1E-A7FE-4008-85D4-6704FDBE775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318" y="-53942"/>
            <a:ext cx="24468636" cy="1657329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(c) Wikipedia / public domain"/>
          <p:cNvSpPr/>
          <p:nvPr/>
        </p:nvSpPr>
        <p:spPr>
          <a:xfrm>
            <a:off x="15588158" y="4343400"/>
            <a:ext cx="689204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3000"/>
            </a:lvl1pPr>
          </a:lstStyle>
          <a:p>
            <a:pPr/>
            <a:r>
              <a:t>(c) Wikipedia / public domain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f you want to present yourself or your firm, or to motivate your team, this  J. K. Rowling inspired Presentation Structure (7 slides) offers storytelling at it's best. Start with a true event that changed your/ your firm's perspective and enlarge it including the dreams and hopes of your audience. Why - How - What. That's the right sequence!…"/>
          <p:cNvSpPr/>
          <p:nvPr/>
        </p:nvSpPr>
        <p:spPr>
          <a:xfrm>
            <a:off x="1039596" y="930760"/>
            <a:ext cx="22304807" cy="8026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If you want to </a:t>
            </a:r>
            <a:r>
              <a: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present yourself or your firm, or to motivate your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team</a:t>
            </a:r>
            <a:r>
              <a:rPr>
                <a:solidFill>
                  <a:srgbClr val="FFFFFF"/>
                </a:solidFill>
              </a:rPr>
              <a:t>, this </a:t>
            </a:r>
            <a:r>
              <a: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J. K. Rowling inspired Presentation Structure</a:t>
            </a:r>
            <a:r>
              <a:rPr>
                <a:solidFill>
                  <a:srgbClr val="FFFFFF"/>
                </a:solidFill>
              </a:rPr>
              <a:t> (7 slides) offers storytelling at it's best. Start with a true event that changed your/ your firm's perspective and enlarge it including the dreams and hopes of your audience. Why - How - What. That's the right sequence! </a:t>
            </a:r>
            <a:endParaRPr>
              <a:solidFill>
                <a:srgbClr val="FFFFFF"/>
              </a:solidFill>
            </a:endParaRPr>
          </a:p>
          <a:p>
            <a:pPr algn="l" defTabSz="584200">
              <a:defRPr sz="4000"/>
            </a:pPr>
            <a:r>
              <a:t>You can inflate every step with more slides, but try to avoid it. Remember: Presenting is an art and art is all about quality, not quantity.</a:t>
            </a:r>
          </a:p>
          <a:p>
            <a:pPr algn="l" defTabSz="584200">
              <a:defRPr sz="4000"/>
            </a:pPr>
          </a:p>
          <a:p>
            <a:pPr marL="695157" indent="-695157" algn="l" defTabSz="584200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Story of Turning Point</a:t>
            </a:r>
          </a:p>
          <a:p>
            <a:pPr marL="695157" indent="-695157" algn="l" defTabSz="584200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New Vision &amp; Mission</a:t>
            </a:r>
          </a:p>
          <a:p>
            <a:pPr marL="695157" indent="-695157" algn="l" defTabSz="584200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Importance for Audience</a:t>
            </a:r>
          </a:p>
          <a:p>
            <a:pPr marL="695157" indent="-695157" algn="l" defTabSz="584200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Obstacles Encountered</a:t>
            </a:r>
          </a:p>
          <a:p>
            <a:pPr marL="695157" indent="-695157" algn="l" defTabSz="584200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Call for Joint Action</a:t>
            </a:r>
          </a:p>
          <a:p>
            <a:pPr marL="695157" indent="-695157" algn="l" defTabSz="584200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Presentation of Firm/ Team/ Person</a:t>
            </a:r>
          </a:p>
        </p:txBody>
      </p:sp>
      <p:sp>
        <p:nvSpPr>
          <p:cNvPr id="125" name="More on www.robertolalli.com"/>
          <p:cNvSpPr/>
          <p:nvPr/>
        </p:nvSpPr>
        <p:spPr>
          <a:xfrm>
            <a:off x="1289176" y="11277464"/>
            <a:ext cx="1182726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More on www.robertolalli.com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1. Story of Turning Point Picture"/>
          <p:cNvSpPr/>
          <p:nvPr/>
        </p:nvSpPr>
        <p:spPr>
          <a:xfrm>
            <a:off x="6281627" y="2223383"/>
            <a:ext cx="11820746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1.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Story of Turning Point </a:t>
            </a:r>
            <a:r>
              <a:t>Picture</a:t>
            </a:r>
          </a:p>
        </p:txBody>
      </p:sp>
      <p:pic>
        <p:nvPicPr>
          <p:cNvPr id="128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8410" y="4534050"/>
            <a:ext cx="5367181" cy="478761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&quot;I still can remember vividly when ...&quot;"/>
          <p:cNvSpPr/>
          <p:nvPr/>
        </p:nvSpPr>
        <p:spPr>
          <a:xfrm>
            <a:off x="6890195" y="10616317"/>
            <a:ext cx="1060360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"I still can remember vividly when ..."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2. New Vision &amp; Mission Picture"/>
          <p:cNvSpPr/>
          <p:nvPr/>
        </p:nvSpPr>
        <p:spPr>
          <a:xfrm>
            <a:off x="6448832" y="2255583"/>
            <a:ext cx="11486336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2. New Vision &amp; Mission</a:t>
            </a:r>
            <a:r>
              <a:t> Picture</a:t>
            </a:r>
          </a:p>
        </p:txBody>
      </p:sp>
      <p:sp>
        <p:nvSpPr>
          <p:cNvPr id="132" name="&quot;Suddenly I understood that ...&quot;"/>
          <p:cNvSpPr/>
          <p:nvPr/>
        </p:nvSpPr>
        <p:spPr>
          <a:xfrm>
            <a:off x="7778277" y="10584115"/>
            <a:ext cx="931073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"Suddenly I understood that ..."</a:t>
            </a:r>
          </a:p>
        </p:txBody>
      </p:sp>
      <p:pic>
        <p:nvPicPr>
          <p:cNvPr id="133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0056" y="4534050"/>
            <a:ext cx="5367181" cy="4787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3. Importance For Audience Picture"/>
          <p:cNvSpPr/>
          <p:nvPr/>
        </p:nvSpPr>
        <p:spPr>
          <a:xfrm>
            <a:off x="6103272" y="2255583"/>
            <a:ext cx="12177456" cy="965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57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3. Importance For Audience </a:t>
            </a:r>
            <a:r>
              <a:t>Picture</a:t>
            </a:r>
          </a:p>
        </p:txBody>
      </p:sp>
      <p:sp>
        <p:nvSpPr>
          <p:cNvPr id="136" name="&quot;Have you ever wondered ...&quot;"/>
          <p:cNvSpPr/>
          <p:nvPr/>
        </p:nvSpPr>
        <p:spPr>
          <a:xfrm>
            <a:off x="7987709" y="10584115"/>
            <a:ext cx="840858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"Have you ever wondered ..."</a:t>
            </a:r>
          </a:p>
        </p:txBody>
      </p:sp>
      <p:pic>
        <p:nvPicPr>
          <p:cNvPr id="137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8410" y="4508649"/>
            <a:ext cx="5367181" cy="4787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4. Obstacles Encountered Picture"/>
          <p:cNvSpPr/>
          <p:nvPr/>
        </p:nvSpPr>
        <p:spPr>
          <a:xfrm>
            <a:off x="6099446" y="2189835"/>
            <a:ext cx="12185108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4. Obstacles Encountered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Picture</a:t>
            </a:r>
          </a:p>
        </p:txBody>
      </p:sp>
      <p:sp>
        <p:nvSpPr>
          <p:cNvPr id="140" name="&quot;It was not easy because ...&quot;"/>
          <p:cNvSpPr/>
          <p:nvPr/>
        </p:nvSpPr>
        <p:spPr>
          <a:xfrm>
            <a:off x="7959209" y="10649864"/>
            <a:ext cx="8465582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"It was not easy because ..."</a:t>
            </a:r>
          </a:p>
        </p:txBody>
      </p:sp>
      <p:pic>
        <p:nvPicPr>
          <p:cNvPr id="141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8410" y="4534050"/>
            <a:ext cx="5367181" cy="4787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5. Achievements So Far Picture"/>
          <p:cNvSpPr/>
          <p:nvPr/>
        </p:nvSpPr>
        <p:spPr>
          <a:xfrm>
            <a:off x="6480554" y="2276123"/>
            <a:ext cx="11422892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b="1" sz="6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5. Achievements So Far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Picture</a:t>
            </a:r>
          </a:p>
        </p:txBody>
      </p:sp>
      <p:sp>
        <p:nvSpPr>
          <p:cNvPr id="144" name="&quot;It was not easy because ...&quot;"/>
          <p:cNvSpPr/>
          <p:nvPr/>
        </p:nvSpPr>
        <p:spPr>
          <a:xfrm>
            <a:off x="8023925" y="10563576"/>
            <a:ext cx="833615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"It was not easy because ..."</a:t>
            </a:r>
          </a:p>
        </p:txBody>
      </p:sp>
      <p:pic>
        <p:nvPicPr>
          <p:cNvPr id="145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8410" y="4534050"/>
            <a:ext cx="5367181" cy="4787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6. Call for Joint Action Picture"/>
          <p:cNvSpPr/>
          <p:nvPr/>
        </p:nvSpPr>
        <p:spPr>
          <a:xfrm>
            <a:off x="6592678" y="2226820"/>
            <a:ext cx="10927762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6. Call for Joint Action </a:t>
            </a:r>
            <a:r>
              <a:t>Picture</a:t>
            </a:r>
          </a:p>
        </p:txBody>
      </p:sp>
      <p:sp>
        <p:nvSpPr>
          <p:cNvPr id="148" name="&quot;That is why we need your help if ...&quot;"/>
          <p:cNvSpPr/>
          <p:nvPr/>
        </p:nvSpPr>
        <p:spPr>
          <a:xfrm>
            <a:off x="6832317" y="10612879"/>
            <a:ext cx="1044848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"That is why we need your help if ..."</a:t>
            </a:r>
          </a:p>
        </p:txBody>
      </p:sp>
      <p:pic>
        <p:nvPicPr>
          <p:cNvPr id="149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2968" y="4534050"/>
            <a:ext cx="5367181" cy="47876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