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sto titolo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Testo titolo</a:t>
            </a:r>
          </a:p>
        </p:txBody>
      </p:sp>
      <p:sp>
        <p:nvSpPr>
          <p:cNvPr id="12" name="Corpo livello uno…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–Giovanni Mela</a:t>
            </a:r>
          </a:p>
        </p:txBody>
      </p:sp>
      <p:sp>
        <p:nvSpPr>
          <p:cNvPr id="94" name="“Inserisci qui una citazione”.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95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sto titolo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22" name="Corpo livello uno…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sto titolo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31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sto titolo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Testo titolo</a:t>
            </a:r>
          </a:p>
        </p:txBody>
      </p:sp>
      <p:sp>
        <p:nvSpPr>
          <p:cNvPr id="40" name="Corpo livello uno…"/>
          <p:cNvSpPr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sto titolo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49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sto titolo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57" name="Corpo livello uno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sto titolo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67" name="Corpo livello uno…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magin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magin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sto titolo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Testo titolo</a:t>
            </a:r>
          </a:p>
        </p:txBody>
      </p:sp>
      <p:sp>
        <p:nvSpPr>
          <p:cNvPr id="3" name="Corpo livello uno…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4122D029-40BC-4828-87E7-65E31CFF981E-L0-001.jpeg" descr="4122D029-40BC-4828-87E7-65E31CFF981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45864" y="-1"/>
            <a:ext cx="14496528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7. Presentation of Firm/ Team/ Person Picture"/>
          <p:cNvSpPr/>
          <p:nvPr/>
        </p:nvSpPr>
        <p:spPr>
          <a:xfrm>
            <a:off x="452940" y="575649"/>
            <a:ext cx="12369803" cy="787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7.</a:t>
            </a:r>
            <a:r>
              <a:t>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Presentation of Firm/ Team/ Person </a:t>
            </a:r>
            <a:r>
              <a:t>Picture</a:t>
            </a:r>
          </a:p>
        </p:txBody>
      </p:sp>
      <p:sp>
        <p:nvSpPr>
          <p:cNvPr id="152" name="&quot;And we are ...&quot;"/>
          <p:cNvSpPr/>
          <p:nvPr/>
        </p:nvSpPr>
        <p:spPr>
          <a:xfrm>
            <a:off x="4413196" y="8390539"/>
            <a:ext cx="5092786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>
                <a:solidFill>
                  <a:srgbClr val="000000"/>
                </a:solidFill>
              </a:defRPr>
            </a:lvl1pPr>
          </a:lstStyle>
          <a:p>
            <a:pPr/>
            <a:r>
              <a:t>"And we are ..."</a:t>
            </a:r>
          </a:p>
        </p:txBody>
      </p:sp>
      <p:pic>
        <p:nvPicPr>
          <p:cNvPr id="153" name="67502A0A-44B4-487F-AAEB-50301C242E77-L0-001.jpeg" descr="67502A0A-44B4-487F-AAEB-50301C242E7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191" y="2101043"/>
            <a:ext cx="5557301" cy="5551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&quot;The only way out is through.&quot;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"The only way out is through."</a:t>
            </a:r>
          </a:p>
        </p:txBody>
      </p:sp>
      <p:sp>
        <p:nvSpPr>
          <p:cNvPr id="156" name="J. K. Rowling"/>
          <p:cNvSpPr/>
          <p:nvPr>
            <p:ph type="subTitle" sz="quarter" idx="1"/>
          </p:nvPr>
        </p:nvSpPr>
        <p:spPr>
          <a:xfrm>
            <a:off x="1270000" y="5600700"/>
            <a:ext cx="10464800" cy="1130300"/>
          </a:xfrm>
          <a:prstGeom prst="rect">
            <a:avLst/>
          </a:prstGeom>
        </p:spPr>
        <p:txBody>
          <a:bodyPr/>
          <a:lstStyle/>
          <a:p>
            <a:pPr/>
            <a:r>
              <a:t>J. K. Rowling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ttangolo"/>
          <p:cNvSpPr/>
          <p:nvPr/>
        </p:nvSpPr>
        <p:spPr>
          <a:xfrm>
            <a:off x="1214856" y="4243285"/>
            <a:ext cx="10575088" cy="37114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159" name="This high class…"/>
          <p:cNvSpPr/>
          <p:nvPr>
            <p:ph type="ctrTitle"/>
          </p:nvPr>
        </p:nvSpPr>
        <p:spPr>
          <a:xfrm>
            <a:off x="15183" y="415658"/>
            <a:ext cx="12974433" cy="3302001"/>
          </a:xfrm>
          <a:prstGeom prst="rect">
            <a:avLst/>
          </a:prstGeom>
        </p:spPr>
        <p:txBody>
          <a:bodyPr/>
          <a:lstStyle/>
          <a:p>
            <a:pPr defTabSz="578358">
              <a:defRPr sz="7029"/>
            </a:pPr>
            <a:r>
              <a:t>This high class </a:t>
            </a:r>
          </a:p>
          <a:p>
            <a:pPr defTabSz="578358">
              <a:defRPr sz="7029"/>
            </a:pPr>
            <a:r>
              <a:t>presentation advice </a:t>
            </a:r>
          </a:p>
          <a:p>
            <a:pPr defTabSz="578358">
              <a:defRPr sz="7029"/>
            </a:pPr>
            <a:r>
              <a:t>was brought to you by:</a:t>
            </a:r>
          </a:p>
        </p:txBody>
      </p:sp>
      <p:sp>
        <p:nvSpPr>
          <p:cNvPr id="160" name="Become our sponsor!"/>
          <p:cNvSpPr/>
          <p:nvPr/>
        </p:nvSpPr>
        <p:spPr>
          <a:xfrm>
            <a:off x="2678131" y="5540098"/>
            <a:ext cx="748284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Become our sponsor!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EF71BE1E-A7FE-4008-85D4-6704FDBE775B-L0-001.jpeg" descr="EF71BE1E-A7FE-4008-85D4-6704FDBE775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89385" y="-121858"/>
            <a:ext cx="14759926" cy="9997316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(c) Wikipedia / public domain"/>
          <p:cNvSpPr/>
          <p:nvPr/>
        </p:nvSpPr>
        <p:spPr>
          <a:xfrm>
            <a:off x="6901775" y="2353666"/>
            <a:ext cx="689204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(c) Wikipedia / public domain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f you want to present yourself or your firm, or to motivate your team, this  J. K. Rowling inspired Presentation Structure (7 slides) offers storytelling at it's best. Start with a true event that changed your/ your firm's perspective and enlarge it including the dreams and hopes of your audience. Why - How - What. That's the right sequence!…"/>
          <p:cNvSpPr/>
          <p:nvPr/>
        </p:nvSpPr>
        <p:spPr>
          <a:xfrm>
            <a:off x="645270" y="149318"/>
            <a:ext cx="12022086" cy="849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/>
            </a:pPr>
            <a:r>
              <a:t>If you want to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present yourself or your firm, or to motivate your team</a:t>
            </a:r>
            <a:r>
              <a:t>, this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 J. K. Rowling inspired Presentation Structure</a:t>
            </a:r>
            <a:r>
              <a:t> (7 slides) offers storytelling at it's best. Start with a true event that changed your/ your firm's perspective and enlarge it including the dreams and hopes of your audience. Why - How - What. That's the right sequence! </a:t>
            </a:r>
          </a:p>
          <a:p>
            <a:pPr algn="l">
              <a:defRPr sz="3000"/>
            </a:pPr>
            <a:r>
              <a:t>You can inflate every step with more slides, but try to avoid it. Remember: Presenting is an art and art is all about quality, not quantity.</a:t>
            </a:r>
          </a:p>
          <a:p>
            <a:pPr algn="l"/>
          </a:p>
          <a:p>
            <a:pPr marL="608263" indent="-608263" algn="l">
              <a:buSzPct val="100000"/>
              <a:buAutoNum type="arabicPeriod" startAt="1"/>
              <a:defRPr b="1"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Story of Turning Point</a:t>
            </a:r>
          </a:p>
          <a:p>
            <a:pPr marL="608263" indent="-608263" algn="l">
              <a:buSzPct val="100000"/>
              <a:buAutoNum type="arabicPeriod" startAt="1"/>
              <a:defRPr b="1"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New Vision &amp; Mission</a:t>
            </a:r>
          </a:p>
          <a:p>
            <a:pPr marL="608263" indent="-608263" algn="l">
              <a:buSzPct val="100000"/>
              <a:buAutoNum type="arabicPeriod" startAt="1"/>
              <a:defRPr b="1"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Importance for Audience</a:t>
            </a:r>
          </a:p>
          <a:p>
            <a:pPr marL="608263" indent="-608263" algn="l">
              <a:buSzPct val="100000"/>
              <a:buAutoNum type="arabicPeriod" startAt="1"/>
              <a:defRPr b="1"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Obstacles Encountered</a:t>
            </a:r>
          </a:p>
          <a:p>
            <a:pPr marL="608263" indent="-608263" algn="l">
              <a:buSzPct val="100000"/>
              <a:buAutoNum type="arabicPeriod" startAt="1"/>
              <a:defRPr b="1"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Achievements So Far</a:t>
            </a:r>
          </a:p>
          <a:p>
            <a:pPr marL="608263" indent="-608263" algn="l">
              <a:buSzPct val="100000"/>
              <a:buAutoNum type="arabicPeriod" startAt="1"/>
              <a:defRPr b="1"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Call for Joint Action</a:t>
            </a:r>
          </a:p>
          <a:p>
            <a:pPr marL="608263" indent="-608263" algn="l">
              <a:buSzPct val="100000"/>
              <a:buAutoNum type="arabicPeriod" startAt="1"/>
              <a:defRPr b="1"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Presentation of Firm/ Team/ Person</a:t>
            </a:r>
          </a:p>
        </p:txBody>
      </p:sp>
      <p:sp>
        <p:nvSpPr>
          <p:cNvPr id="125" name="More on www.robertolalli.com"/>
          <p:cNvSpPr/>
          <p:nvPr/>
        </p:nvSpPr>
        <p:spPr>
          <a:xfrm>
            <a:off x="742681" y="8880058"/>
            <a:ext cx="1182726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More on www.robertolalli.com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1. Story of Turning Point Picture"/>
          <p:cNvSpPr/>
          <p:nvPr/>
        </p:nvSpPr>
        <p:spPr>
          <a:xfrm>
            <a:off x="789611" y="488652"/>
            <a:ext cx="11770761" cy="101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00000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1.</a:t>
            </a:r>
            <a:r>
              <a:t>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Story of Turning Point </a:t>
            </a:r>
            <a:r>
              <a:t>Picture</a:t>
            </a:r>
          </a:p>
        </p:txBody>
      </p:sp>
      <p:pic>
        <p:nvPicPr>
          <p:cNvPr id="128" name="F7B76780-EFB8-41B6-AB96-4B7C1A664AF0-L0-001.jpeg" descr="F7B76780-EFB8-41B6-AB96-4B7C1A664AF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8809" y="2482993"/>
            <a:ext cx="5367182" cy="4787614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&quot;I still can remember vividly when ...&quot;"/>
          <p:cNvSpPr/>
          <p:nvPr/>
        </p:nvSpPr>
        <p:spPr>
          <a:xfrm>
            <a:off x="1373187" y="8248932"/>
            <a:ext cx="1060360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>
                <a:solidFill>
                  <a:srgbClr val="000000"/>
                </a:solidFill>
              </a:defRPr>
            </a:lvl1pPr>
          </a:lstStyle>
          <a:p>
            <a:pPr/>
            <a:r>
              <a:t>"I still can remember vividly when ..."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2. New Vision &amp; Mission Picture"/>
          <p:cNvSpPr/>
          <p:nvPr/>
        </p:nvSpPr>
        <p:spPr>
          <a:xfrm>
            <a:off x="759232" y="487011"/>
            <a:ext cx="11486336" cy="101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00000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2. New Vision &amp; Mission</a:t>
            </a:r>
            <a:r>
              <a:t> Picture</a:t>
            </a:r>
          </a:p>
        </p:txBody>
      </p:sp>
      <p:sp>
        <p:nvSpPr>
          <p:cNvPr id="132" name="&quot;Suddenly I understood that ...&quot;"/>
          <p:cNvSpPr/>
          <p:nvPr/>
        </p:nvSpPr>
        <p:spPr>
          <a:xfrm>
            <a:off x="2036308" y="8250573"/>
            <a:ext cx="8932184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>
                <a:solidFill>
                  <a:srgbClr val="000000"/>
                </a:solidFill>
              </a:defRPr>
            </a:lvl1pPr>
          </a:lstStyle>
          <a:p>
            <a:pPr/>
            <a:r>
              <a:t>"Suddenly I understood that ..."</a:t>
            </a:r>
          </a:p>
        </p:txBody>
      </p:sp>
      <p:pic>
        <p:nvPicPr>
          <p:cNvPr id="133" name="F7B76780-EFB8-41B6-AB96-4B7C1A664AF0-L0-001.jpeg" descr="F7B76780-EFB8-41B6-AB96-4B7C1A664AF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8809" y="2482993"/>
            <a:ext cx="5367182" cy="4787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3. Importance For Audience Picture"/>
          <p:cNvSpPr/>
          <p:nvPr/>
        </p:nvSpPr>
        <p:spPr>
          <a:xfrm>
            <a:off x="413672" y="489468"/>
            <a:ext cx="12177456" cy="965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700">
                <a:solidFill>
                  <a:srgbClr val="00000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3. Importance For Audience </a:t>
            </a:r>
            <a:r>
              <a:t>Picture</a:t>
            </a:r>
          </a:p>
        </p:txBody>
      </p:sp>
      <p:sp>
        <p:nvSpPr>
          <p:cNvPr id="136" name="&quot;Have you ever wondered ...&quot;"/>
          <p:cNvSpPr/>
          <p:nvPr/>
        </p:nvSpPr>
        <p:spPr>
          <a:xfrm>
            <a:off x="2316738" y="8298916"/>
            <a:ext cx="8371324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>
                <a:solidFill>
                  <a:srgbClr val="000000"/>
                </a:solidFill>
              </a:defRPr>
            </a:lvl1pPr>
          </a:lstStyle>
          <a:p>
            <a:pPr/>
            <a:r>
              <a:t>"Have you ever wondered ..."</a:t>
            </a:r>
          </a:p>
        </p:txBody>
      </p:sp>
      <p:pic>
        <p:nvPicPr>
          <p:cNvPr id="137" name="F7B76780-EFB8-41B6-AB96-4B7C1A664AF0-L0-001.jpeg" descr="F7B76780-EFB8-41B6-AB96-4B7C1A664AF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8809" y="2482993"/>
            <a:ext cx="5367182" cy="4787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4. Obstacles Encountered Picture"/>
          <p:cNvSpPr/>
          <p:nvPr/>
        </p:nvSpPr>
        <p:spPr>
          <a:xfrm>
            <a:off x="409846" y="409622"/>
            <a:ext cx="12185108" cy="101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6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4. Obstacles Encountered </a:t>
            </a:r>
            <a:r>
              <a:rPr b="0">
                <a:latin typeface="+mn-lt"/>
                <a:ea typeface="+mn-ea"/>
                <a:cs typeface="+mn-cs"/>
                <a:sym typeface="Helvetica Light"/>
              </a:rPr>
              <a:t>Picture</a:t>
            </a:r>
          </a:p>
        </p:txBody>
      </p:sp>
      <p:sp>
        <p:nvSpPr>
          <p:cNvPr id="140" name="&quot;It was not easy because ...&quot;"/>
          <p:cNvSpPr/>
          <p:nvPr/>
        </p:nvSpPr>
        <p:spPr>
          <a:xfrm>
            <a:off x="2362107" y="8327962"/>
            <a:ext cx="8280586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>
                <a:solidFill>
                  <a:srgbClr val="000000"/>
                </a:solidFill>
              </a:defRPr>
            </a:lvl1pPr>
          </a:lstStyle>
          <a:p>
            <a:pPr/>
            <a:r>
              <a:t>"It was not easy because ..."</a:t>
            </a:r>
          </a:p>
        </p:txBody>
      </p:sp>
      <p:pic>
        <p:nvPicPr>
          <p:cNvPr id="141" name="F7B76780-EFB8-41B6-AB96-4B7C1A664AF0-L0-001.jpeg" descr="F7B76780-EFB8-41B6-AB96-4B7C1A664AF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8809" y="2482993"/>
            <a:ext cx="5367182" cy="4787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5. Achievements So Far Picture"/>
          <p:cNvSpPr/>
          <p:nvPr/>
        </p:nvSpPr>
        <p:spPr>
          <a:xfrm>
            <a:off x="796411" y="409622"/>
            <a:ext cx="11554186" cy="101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6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5. Achievements So Far </a:t>
            </a:r>
            <a:r>
              <a:rPr b="0">
                <a:latin typeface="+mn-lt"/>
                <a:ea typeface="+mn-ea"/>
                <a:cs typeface="+mn-cs"/>
                <a:sym typeface="Helvetica Light"/>
              </a:rPr>
              <a:t>Picture</a:t>
            </a:r>
          </a:p>
        </p:txBody>
      </p:sp>
      <p:sp>
        <p:nvSpPr>
          <p:cNvPr id="144" name="&quot;It was not easy because ...&quot;"/>
          <p:cNvSpPr/>
          <p:nvPr/>
        </p:nvSpPr>
        <p:spPr>
          <a:xfrm>
            <a:off x="2490567" y="8327962"/>
            <a:ext cx="8165873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>
                <a:solidFill>
                  <a:srgbClr val="000000"/>
                </a:solidFill>
              </a:defRPr>
            </a:lvl1pPr>
          </a:lstStyle>
          <a:p>
            <a:pPr/>
            <a:r>
              <a:t>"It was not easy because ..."</a:t>
            </a:r>
          </a:p>
        </p:txBody>
      </p:sp>
      <p:pic>
        <p:nvPicPr>
          <p:cNvPr id="145" name="F7B76780-EFB8-41B6-AB96-4B7C1A664AF0-L0-001.jpeg" descr="F7B76780-EFB8-41B6-AB96-4B7C1A664AF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8809" y="2482993"/>
            <a:ext cx="5367182" cy="4787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6. Call for Joint Action Picture"/>
          <p:cNvSpPr/>
          <p:nvPr/>
        </p:nvSpPr>
        <p:spPr>
          <a:xfrm>
            <a:off x="1089734" y="487011"/>
            <a:ext cx="10825332" cy="101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00000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6. Call for Joint Action </a:t>
            </a:r>
            <a:r>
              <a:t>Picture</a:t>
            </a:r>
          </a:p>
        </p:txBody>
      </p:sp>
      <p:sp>
        <p:nvSpPr>
          <p:cNvPr id="148" name="&quot;That is why we need your help if ...&quot;"/>
          <p:cNvSpPr/>
          <p:nvPr/>
        </p:nvSpPr>
        <p:spPr>
          <a:xfrm>
            <a:off x="1335364" y="8250573"/>
            <a:ext cx="10334072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>
                <a:solidFill>
                  <a:srgbClr val="000000"/>
                </a:solidFill>
              </a:defRPr>
            </a:lvl1pPr>
          </a:lstStyle>
          <a:p>
            <a:pPr/>
            <a:r>
              <a:t>"That is why we need your help if ..."</a:t>
            </a:r>
          </a:p>
        </p:txBody>
      </p:sp>
      <p:pic>
        <p:nvPicPr>
          <p:cNvPr id="149" name="F7B76780-EFB8-41B6-AB96-4B7C1A664AF0-L0-001.jpeg" descr="F7B76780-EFB8-41B6-AB96-4B7C1A664AF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8809" y="2482993"/>
            <a:ext cx="5367182" cy="4787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