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olo e sottotitolo">
    <p:spTree>
      <p:nvGrpSpPr>
        <p:cNvPr id="1" name=""/>
        <p:cNvGrpSpPr/>
        <p:nvPr/>
      </p:nvGrpSpPr>
      <p:grpSpPr>
        <a:xfrm>
          <a:off x="0" y="0"/>
          <a:ext cx="0" cy="0"/>
          <a:chOff x="0" y="0"/>
          <a:chExt cx="0" cy="0"/>
        </a:xfrm>
      </p:grpSpPr>
      <p:sp>
        <p:nvSpPr>
          <p:cNvPr id="11" name="Testo titolo"/>
          <p:cNvSpPr/>
          <p:nvPr>
            <p:ph type="title"/>
          </p:nvPr>
        </p:nvSpPr>
        <p:spPr>
          <a:xfrm>
            <a:off x="1778000" y="2298700"/>
            <a:ext cx="20828000" cy="4648200"/>
          </a:xfrm>
          <a:prstGeom prst="rect">
            <a:avLst/>
          </a:prstGeom>
        </p:spPr>
        <p:txBody>
          <a:bodyPr anchor="b"/>
          <a:lstStyle/>
          <a:p>
            <a:pPr/>
            <a:r>
              <a:t>Testo titolo</a:t>
            </a:r>
          </a:p>
        </p:txBody>
      </p:sp>
      <p:sp>
        <p:nvSpPr>
          <p:cNvPr id="12" name="Corpo livello uno…"/>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zione">
    <p:spTree>
      <p:nvGrpSpPr>
        <p:cNvPr id="1" name=""/>
        <p:cNvGrpSpPr/>
        <p:nvPr/>
      </p:nvGrpSpPr>
      <p:grpSpPr>
        <a:xfrm>
          <a:off x="0" y="0"/>
          <a:ext cx="0" cy="0"/>
          <a:chOff x="0" y="0"/>
          <a:chExt cx="0" cy="0"/>
        </a:xfrm>
      </p:grpSpPr>
      <p:sp>
        <p:nvSpPr>
          <p:cNvPr id="93" name="–Giovanni Mela"/>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i="1" sz="3800"/>
            </a:lvl1pPr>
          </a:lstStyle>
          <a:p>
            <a:pPr/>
            <a:r>
              <a:t>–Giovanni Mela</a:t>
            </a:r>
          </a:p>
        </p:txBody>
      </p:sp>
      <p:sp>
        <p:nvSpPr>
          <p:cNvPr id="94" name="“Inserisci qui una citazione”."/>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pPr/>
            <a:r>
              <a:t>“Inserisci qui una citazione”. </a:t>
            </a:r>
          </a:p>
        </p:txBody>
      </p:sp>
      <p:sp>
        <p:nvSpPr>
          <p:cNvPr id="95"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
        <p:nvSpPr>
          <p:cNvPr id="102" name="Immagine"/>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uoto">
    <p:spTree>
      <p:nvGrpSpPr>
        <p:cNvPr id="1" name=""/>
        <p:cNvGrpSpPr/>
        <p:nvPr/>
      </p:nvGrpSpPr>
      <p:grpSpPr>
        <a:xfrm>
          <a:off x="0" y="0"/>
          <a:ext cx="0" cy="0"/>
          <a:chOff x="0" y="0"/>
          <a:chExt cx="0" cy="0"/>
        </a:xfrm>
      </p:grpSpPr>
      <p:sp>
        <p:nvSpPr>
          <p:cNvPr id="110"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 - Orizzontale">
    <p:spTree>
      <p:nvGrpSpPr>
        <p:cNvPr id="1" name=""/>
        <p:cNvGrpSpPr/>
        <p:nvPr/>
      </p:nvGrpSpPr>
      <p:grpSpPr>
        <a:xfrm>
          <a:off x="0" y="0"/>
          <a:ext cx="0" cy="0"/>
          <a:chOff x="0" y="0"/>
          <a:chExt cx="0" cy="0"/>
        </a:xfrm>
      </p:grpSpPr>
      <p:sp>
        <p:nvSpPr>
          <p:cNvPr id="20" name="Immagine"/>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Testo titolo"/>
          <p:cNvSpPr/>
          <p:nvPr>
            <p:ph type="title"/>
          </p:nvPr>
        </p:nvSpPr>
        <p:spPr>
          <a:xfrm>
            <a:off x="635000" y="9448800"/>
            <a:ext cx="23114000" cy="2006600"/>
          </a:xfrm>
          <a:prstGeom prst="rect">
            <a:avLst/>
          </a:prstGeom>
        </p:spPr>
        <p:txBody>
          <a:bodyPr/>
          <a:lstStyle/>
          <a:p>
            <a:pPr/>
            <a:r>
              <a:t>Testo titolo</a:t>
            </a:r>
          </a:p>
        </p:txBody>
      </p:sp>
      <p:sp>
        <p:nvSpPr>
          <p:cNvPr id="22" name="Corpo livello uno…"/>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olo - Centrato">
    <p:spTree>
      <p:nvGrpSpPr>
        <p:cNvPr id="1" name=""/>
        <p:cNvGrpSpPr/>
        <p:nvPr/>
      </p:nvGrpSpPr>
      <p:grpSpPr>
        <a:xfrm>
          <a:off x="0" y="0"/>
          <a:ext cx="0" cy="0"/>
          <a:chOff x="0" y="0"/>
          <a:chExt cx="0" cy="0"/>
        </a:xfrm>
      </p:grpSpPr>
      <p:sp>
        <p:nvSpPr>
          <p:cNvPr id="30" name="Testo titolo"/>
          <p:cNvSpPr/>
          <p:nvPr>
            <p:ph type="title"/>
          </p:nvPr>
        </p:nvSpPr>
        <p:spPr>
          <a:xfrm>
            <a:off x="1778000" y="4533900"/>
            <a:ext cx="20828000" cy="4648200"/>
          </a:xfrm>
          <a:prstGeom prst="rect">
            <a:avLst/>
          </a:prstGeom>
        </p:spPr>
        <p:txBody>
          <a:bodyPr/>
          <a:lstStyle/>
          <a:p>
            <a:pPr/>
            <a:r>
              <a:t>Testo titolo</a:t>
            </a:r>
          </a:p>
        </p:txBody>
      </p:sp>
      <p:sp>
        <p:nvSpPr>
          <p:cNvPr id="31"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 Verticale">
    <p:spTree>
      <p:nvGrpSpPr>
        <p:cNvPr id="1" name=""/>
        <p:cNvGrpSpPr/>
        <p:nvPr/>
      </p:nvGrpSpPr>
      <p:grpSpPr>
        <a:xfrm>
          <a:off x="0" y="0"/>
          <a:ext cx="0" cy="0"/>
          <a:chOff x="0" y="0"/>
          <a:chExt cx="0" cy="0"/>
        </a:xfrm>
      </p:grpSpPr>
      <p:sp>
        <p:nvSpPr>
          <p:cNvPr id="38" name="Immagine"/>
          <p:cNvSpPr/>
          <p:nvPr>
            <p:ph type="pic" sz="half" idx="13"/>
          </p:nvPr>
        </p:nvSpPr>
        <p:spPr>
          <a:xfrm>
            <a:off x="13169900" y="952500"/>
            <a:ext cx="9525000" cy="11468100"/>
          </a:xfrm>
          <a:prstGeom prst="rect">
            <a:avLst/>
          </a:prstGeom>
        </p:spPr>
        <p:txBody>
          <a:bodyPr lIns="91439" tIns="45719" rIns="91439" bIns="45719" anchor="t">
            <a:noAutofit/>
          </a:bodyPr>
          <a:lstStyle/>
          <a:p>
            <a:pPr/>
          </a:p>
        </p:txBody>
      </p:sp>
      <p:sp>
        <p:nvSpPr>
          <p:cNvPr id="39" name="Testo titolo"/>
          <p:cNvSpPr/>
          <p:nvPr>
            <p:ph type="title"/>
          </p:nvPr>
        </p:nvSpPr>
        <p:spPr>
          <a:xfrm>
            <a:off x="1651000" y="952500"/>
            <a:ext cx="10223500" cy="5549900"/>
          </a:xfrm>
          <a:prstGeom prst="rect">
            <a:avLst/>
          </a:prstGeom>
        </p:spPr>
        <p:txBody>
          <a:bodyPr anchor="b"/>
          <a:lstStyle>
            <a:lvl1pPr>
              <a:defRPr sz="8400"/>
            </a:lvl1pPr>
          </a:lstStyle>
          <a:p>
            <a:pPr/>
            <a:r>
              <a:t>Testo titolo</a:t>
            </a:r>
          </a:p>
        </p:txBody>
      </p:sp>
      <p:sp>
        <p:nvSpPr>
          <p:cNvPr id="40" name="Corpo livello uno…"/>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olo - In alto">
    <p:spTree>
      <p:nvGrpSpPr>
        <p:cNvPr id="1" name=""/>
        <p:cNvGrpSpPr/>
        <p:nvPr/>
      </p:nvGrpSpPr>
      <p:grpSpPr>
        <a:xfrm>
          <a:off x="0" y="0"/>
          <a:ext cx="0" cy="0"/>
          <a:chOff x="0" y="0"/>
          <a:chExt cx="0" cy="0"/>
        </a:xfrm>
      </p:grpSpPr>
      <p:sp>
        <p:nvSpPr>
          <p:cNvPr id="48" name="Testo titolo"/>
          <p:cNvSpPr/>
          <p:nvPr>
            <p:ph type="title"/>
          </p:nvPr>
        </p:nvSpPr>
        <p:spPr>
          <a:prstGeom prst="rect">
            <a:avLst/>
          </a:prstGeom>
        </p:spPr>
        <p:txBody>
          <a:bodyPr/>
          <a:lstStyle/>
          <a:p>
            <a:pPr/>
            <a:r>
              <a:t>Testo titolo</a:t>
            </a:r>
          </a:p>
        </p:txBody>
      </p:sp>
      <p:sp>
        <p:nvSpPr>
          <p:cNvPr id="49"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olo e punti elenco">
    <p:spTree>
      <p:nvGrpSpPr>
        <p:cNvPr id="1" name=""/>
        <p:cNvGrpSpPr/>
        <p:nvPr/>
      </p:nvGrpSpPr>
      <p:grpSpPr>
        <a:xfrm>
          <a:off x="0" y="0"/>
          <a:ext cx="0" cy="0"/>
          <a:chOff x="0" y="0"/>
          <a:chExt cx="0" cy="0"/>
        </a:xfrm>
      </p:grpSpPr>
      <p:sp>
        <p:nvSpPr>
          <p:cNvPr id="56" name="Testo titolo"/>
          <p:cNvSpPr/>
          <p:nvPr>
            <p:ph type="title"/>
          </p:nvPr>
        </p:nvSpPr>
        <p:spPr>
          <a:prstGeom prst="rect">
            <a:avLst/>
          </a:prstGeom>
        </p:spPr>
        <p:txBody>
          <a:bodyPr/>
          <a:lstStyle/>
          <a:p>
            <a:pPr/>
            <a:r>
              <a:t>Testo titolo</a:t>
            </a:r>
          </a:p>
        </p:txBody>
      </p:sp>
      <p:sp>
        <p:nvSpPr>
          <p:cNvPr id="57" name="Corpo livello uno…"/>
          <p:cNvSpPr/>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olo, punti elenco e foto">
    <p:spTree>
      <p:nvGrpSpPr>
        <p:cNvPr id="1" name=""/>
        <p:cNvGrpSpPr/>
        <p:nvPr/>
      </p:nvGrpSpPr>
      <p:grpSpPr>
        <a:xfrm>
          <a:off x="0" y="0"/>
          <a:ext cx="0" cy="0"/>
          <a:chOff x="0" y="0"/>
          <a:chExt cx="0" cy="0"/>
        </a:xfrm>
      </p:grpSpPr>
      <p:sp>
        <p:nvSpPr>
          <p:cNvPr id="65" name="Immagine"/>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Testo titolo"/>
          <p:cNvSpPr/>
          <p:nvPr>
            <p:ph type="title"/>
          </p:nvPr>
        </p:nvSpPr>
        <p:spPr>
          <a:prstGeom prst="rect">
            <a:avLst/>
          </a:prstGeom>
        </p:spPr>
        <p:txBody>
          <a:bodyPr/>
          <a:lstStyle/>
          <a:p>
            <a:pPr/>
            <a:r>
              <a:t>Testo titolo</a:t>
            </a:r>
          </a:p>
        </p:txBody>
      </p:sp>
      <p:sp>
        <p:nvSpPr>
          <p:cNvPr id="67" name="Corpo livello uno…"/>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nti elenco">
    <p:spTree>
      <p:nvGrpSpPr>
        <p:cNvPr id="1" name=""/>
        <p:cNvGrpSpPr/>
        <p:nvPr/>
      </p:nvGrpSpPr>
      <p:grpSpPr>
        <a:xfrm>
          <a:off x="0" y="0"/>
          <a:ext cx="0" cy="0"/>
          <a:chOff x="0" y="0"/>
          <a:chExt cx="0" cy="0"/>
        </a:xfrm>
      </p:grpSpPr>
      <p:sp>
        <p:nvSpPr>
          <p:cNvPr id="75" name="Corpo livello uno…"/>
          <p:cNvSpPr/>
          <p:nvPr>
            <p:ph type="body" idx="1"/>
          </p:nvPr>
        </p:nvSpPr>
        <p:spPr>
          <a:xfrm>
            <a:off x="1689100" y="1778000"/>
            <a:ext cx="21005800" cy="101727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6"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 - 3 per pagina">
    <p:spTree>
      <p:nvGrpSpPr>
        <p:cNvPr id="1" name=""/>
        <p:cNvGrpSpPr/>
        <p:nvPr/>
      </p:nvGrpSpPr>
      <p:grpSpPr>
        <a:xfrm>
          <a:off x="0" y="0"/>
          <a:ext cx="0" cy="0"/>
          <a:chOff x="0" y="0"/>
          <a:chExt cx="0" cy="0"/>
        </a:xfrm>
      </p:grpSpPr>
      <p:sp>
        <p:nvSpPr>
          <p:cNvPr id="83" name="Immagine"/>
          <p:cNvSpPr/>
          <p:nvPr>
            <p:ph type="pic" sz="quarter" idx="13"/>
          </p:nvPr>
        </p:nvSpPr>
        <p:spPr>
          <a:xfrm>
            <a:off x="15760700" y="6870700"/>
            <a:ext cx="7404100" cy="5549900"/>
          </a:xfrm>
          <a:prstGeom prst="rect">
            <a:avLst/>
          </a:prstGeom>
        </p:spPr>
        <p:txBody>
          <a:bodyPr lIns="91439" tIns="45719" rIns="91439" bIns="45719" anchor="t">
            <a:noAutofit/>
          </a:bodyPr>
          <a:lstStyle/>
          <a:p>
            <a:pPr/>
          </a:p>
        </p:txBody>
      </p:sp>
      <p:sp>
        <p:nvSpPr>
          <p:cNvPr id="84" name="Immagine"/>
          <p:cNvSpPr/>
          <p:nvPr>
            <p:ph type="pic" sz="quarter" idx="14"/>
          </p:nvPr>
        </p:nvSpPr>
        <p:spPr>
          <a:xfrm>
            <a:off x="15760700" y="952500"/>
            <a:ext cx="7404100" cy="5549900"/>
          </a:xfrm>
          <a:prstGeom prst="rect">
            <a:avLst/>
          </a:prstGeom>
        </p:spPr>
        <p:txBody>
          <a:bodyPr lIns="91439" tIns="45719" rIns="91439" bIns="45719" anchor="t">
            <a:noAutofit/>
          </a:bodyPr>
          <a:lstStyle/>
          <a:p>
            <a:pPr/>
          </a:p>
        </p:txBody>
      </p:sp>
      <p:sp>
        <p:nvSpPr>
          <p:cNvPr id="85" name="Immagine"/>
          <p:cNvSpPr/>
          <p:nvPr>
            <p:ph type="pic" idx="15"/>
          </p:nvPr>
        </p:nvSpPr>
        <p:spPr>
          <a:xfrm>
            <a:off x="1206500" y="952500"/>
            <a:ext cx="14173200" cy="11468100"/>
          </a:xfrm>
          <a:prstGeom prst="rect">
            <a:avLst/>
          </a:prstGeom>
        </p:spPr>
        <p:txBody>
          <a:bodyPr lIns="91439" tIns="45719" rIns="91439" bIns="45719" anchor="t">
            <a:noAutofit/>
          </a:bodyPr>
          <a:lstStyle/>
          <a:p>
            <a:pPr/>
          </a:p>
        </p:txBody>
      </p:sp>
      <p:sp>
        <p:nvSpPr>
          <p:cNvPr id="86"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esto titolo"/>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Testo titolo</a:t>
            </a:r>
          </a:p>
        </p:txBody>
      </p:sp>
      <p:sp>
        <p:nvSpPr>
          <p:cNvPr id="3" name="Corpo livello uno…"/>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6D0E3A9D-00A8-4A76-AB75-A564F44B745C-L0-001.jpeg" descr="6D0E3A9D-00A8-4A76-AB75-A564F44B745C-L0-001.jpeg"/>
          <p:cNvPicPr>
            <a:picLocks noChangeAspect="1"/>
          </p:cNvPicPr>
          <p:nvPr/>
        </p:nvPicPr>
        <p:blipFill>
          <a:blip r:embed="rId2">
            <a:extLst/>
          </a:blip>
          <a:stretch>
            <a:fillRect/>
          </a:stretch>
        </p:blipFill>
        <p:spPr>
          <a:xfrm>
            <a:off x="0" y="-3685017"/>
            <a:ext cx="24384001" cy="1740101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51" name="7. New Life/ Higher Balance Picture"/>
          <p:cNvSpPr/>
          <p:nvPr/>
        </p:nvSpPr>
        <p:spPr>
          <a:xfrm>
            <a:off x="6163593" y="2263221"/>
            <a:ext cx="12056813" cy="9652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b="1" sz="5700">
                <a:solidFill>
                  <a:srgbClr val="000000"/>
                </a:solidFill>
                <a:latin typeface="Helvetica"/>
                <a:ea typeface="Helvetica"/>
                <a:cs typeface="Helvetica"/>
                <a:sym typeface="Helvetica"/>
              </a:defRPr>
            </a:pPr>
            <a:r>
              <a:t>7. New Life/ Higher Balance </a:t>
            </a:r>
            <a:r>
              <a:rPr b="0">
                <a:latin typeface="+mn-lt"/>
                <a:ea typeface="+mn-ea"/>
                <a:cs typeface="+mn-cs"/>
                <a:sym typeface="Helvetica Light"/>
              </a:rPr>
              <a:t>Picture</a:t>
            </a:r>
          </a:p>
        </p:txBody>
      </p:sp>
      <p:sp>
        <p:nvSpPr>
          <p:cNvPr id="152" name="&quot;What was missing in my old life was ...&quot;"/>
          <p:cNvSpPr/>
          <p:nvPr/>
        </p:nvSpPr>
        <p:spPr>
          <a:xfrm>
            <a:off x="6491681" y="10576477"/>
            <a:ext cx="11400638"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584200">
              <a:defRPr>
                <a:solidFill>
                  <a:srgbClr val="000000"/>
                </a:solidFill>
              </a:defRPr>
            </a:lvl1pPr>
          </a:lstStyle>
          <a:p>
            <a:pPr/>
            <a:r>
              <a:t>"What was missing in my old life was ..."</a:t>
            </a:r>
          </a:p>
        </p:txBody>
      </p:sp>
      <p:pic>
        <p:nvPicPr>
          <p:cNvPr id="153" name="F7B76780-EFB8-41B6-AB96-4B7C1A664AF0-L0-001.jpeg" descr="F7B76780-EFB8-41B6-AB96-4B7C1A664AF0-L0-001.jpeg"/>
          <p:cNvPicPr>
            <a:picLocks noChangeAspect="1"/>
          </p:cNvPicPr>
          <p:nvPr/>
        </p:nvPicPr>
        <p:blipFill>
          <a:blip r:embed="rId2">
            <a:extLst/>
          </a:blip>
          <a:stretch>
            <a:fillRect/>
          </a:stretch>
        </p:blipFill>
        <p:spPr>
          <a:xfrm>
            <a:off x="9508409" y="4508649"/>
            <a:ext cx="5367181" cy="4787615"/>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55" name="8. Lesson Learned Picture"/>
          <p:cNvSpPr/>
          <p:nvPr/>
        </p:nvSpPr>
        <p:spPr>
          <a:xfrm>
            <a:off x="7418327" y="2227111"/>
            <a:ext cx="9547346" cy="1016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b="1" sz="6000">
                <a:solidFill>
                  <a:srgbClr val="000000"/>
                </a:solidFill>
                <a:latin typeface="Helvetica"/>
                <a:ea typeface="Helvetica"/>
                <a:cs typeface="Helvetica"/>
                <a:sym typeface="Helvetica"/>
              </a:defRPr>
            </a:pPr>
            <a:r>
              <a:t>8. Lesson Learned </a:t>
            </a:r>
            <a:r>
              <a:rPr b="0">
                <a:latin typeface="+mn-lt"/>
                <a:ea typeface="+mn-ea"/>
                <a:cs typeface="+mn-cs"/>
                <a:sym typeface="Helvetica Light"/>
              </a:rPr>
              <a:t>Picture</a:t>
            </a:r>
          </a:p>
        </p:txBody>
      </p:sp>
      <p:sp>
        <p:nvSpPr>
          <p:cNvPr id="156" name="&quot;That is why you too should ...&quot;"/>
          <p:cNvSpPr/>
          <p:nvPr/>
        </p:nvSpPr>
        <p:spPr>
          <a:xfrm>
            <a:off x="7790071" y="10612587"/>
            <a:ext cx="8803857"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584200">
              <a:defRPr>
                <a:solidFill>
                  <a:srgbClr val="000000"/>
                </a:solidFill>
              </a:defRPr>
            </a:lvl1pPr>
          </a:lstStyle>
          <a:p>
            <a:pPr/>
            <a:r>
              <a:t>"That is why you too should ..."</a:t>
            </a:r>
          </a:p>
        </p:txBody>
      </p:sp>
      <p:pic>
        <p:nvPicPr>
          <p:cNvPr id="157" name="F7B76780-EFB8-41B6-AB96-4B7C1A664AF0-L0-001.jpeg" descr="F7B76780-EFB8-41B6-AB96-4B7C1A664AF0-L0-001.jpeg"/>
          <p:cNvPicPr>
            <a:picLocks noChangeAspect="1"/>
          </p:cNvPicPr>
          <p:nvPr/>
        </p:nvPicPr>
        <p:blipFill>
          <a:blip r:embed="rId2">
            <a:extLst/>
          </a:blip>
          <a:stretch>
            <a:fillRect/>
          </a:stretch>
        </p:blipFill>
        <p:spPr>
          <a:xfrm>
            <a:off x="9508410" y="4534050"/>
            <a:ext cx="5367181" cy="4787615"/>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quot;Once you can express yourself, you can tell the world what you want from it ... All the changes in the world, for good or evil, were first brought about by words.&quot;"/>
          <p:cNvSpPr/>
          <p:nvPr>
            <p:ph type="ctrTitle"/>
          </p:nvPr>
        </p:nvSpPr>
        <p:spPr>
          <a:prstGeom prst="rect">
            <a:avLst/>
          </a:prstGeom>
        </p:spPr>
        <p:txBody>
          <a:bodyPr/>
          <a:lstStyle>
            <a:lvl1pPr defTabSz="543305">
              <a:defRPr sz="7440"/>
            </a:lvl1pPr>
          </a:lstStyle>
          <a:p>
            <a:pPr/>
            <a:r>
              <a:t>"Once you can express yourself, you can tell the world what you want from it ... All the changes in the world, for good or evil, were first brought about by words."</a:t>
            </a:r>
          </a:p>
        </p:txBody>
      </p:sp>
      <p:sp>
        <p:nvSpPr>
          <p:cNvPr id="160" name="Jacqueline Kennedy Onassis"/>
          <p:cNvSpPr/>
          <p:nvPr>
            <p:ph type="subTitle" sz="quarter" idx="1"/>
          </p:nvPr>
        </p:nvSpPr>
        <p:spPr>
          <a:xfrm>
            <a:off x="1778000" y="7874000"/>
            <a:ext cx="20828000" cy="1587500"/>
          </a:xfrm>
          <a:prstGeom prst="rect">
            <a:avLst/>
          </a:prstGeom>
        </p:spPr>
        <p:txBody>
          <a:bodyPr/>
          <a:lstStyle/>
          <a:p>
            <a:pPr/>
            <a:r>
              <a:t>Jacqueline Kennedy Onassis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This high class…"/>
          <p:cNvSpPr/>
          <p:nvPr>
            <p:ph type="ctrTitle"/>
          </p:nvPr>
        </p:nvSpPr>
        <p:spPr>
          <a:xfrm>
            <a:off x="5704783" y="1320800"/>
            <a:ext cx="12974434" cy="3302000"/>
          </a:xfrm>
          <a:prstGeom prst="rect">
            <a:avLst/>
          </a:prstGeom>
        </p:spPr>
        <p:txBody>
          <a:bodyPr/>
          <a:lstStyle/>
          <a:p>
            <a:pPr defTabSz="578358">
              <a:defRPr sz="7029"/>
            </a:pPr>
            <a:r>
              <a:t>This high class </a:t>
            </a:r>
          </a:p>
          <a:p>
            <a:pPr defTabSz="578358">
              <a:defRPr sz="7029"/>
            </a:pPr>
            <a:r>
              <a:t>presentation advice </a:t>
            </a:r>
          </a:p>
          <a:p>
            <a:pPr defTabSz="578358">
              <a:defRPr sz="7029"/>
            </a:pPr>
            <a:r>
              <a:t>was brought to you by:</a:t>
            </a:r>
          </a:p>
        </p:txBody>
      </p:sp>
      <p:sp>
        <p:nvSpPr>
          <p:cNvPr id="163" name="Rettangolo"/>
          <p:cNvSpPr/>
          <p:nvPr/>
        </p:nvSpPr>
        <p:spPr>
          <a:xfrm>
            <a:off x="2365122" y="6018295"/>
            <a:ext cx="19653756" cy="3711410"/>
          </a:xfrm>
          <a:prstGeom prst="rect">
            <a:avLst/>
          </a:prstGeom>
          <a:solidFill>
            <a:srgbClr val="FFFFFF"/>
          </a:solidFill>
          <a:ln w="12700">
            <a:miter lim="400000"/>
          </a:ln>
        </p:spPr>
        <p:txBody>
          <a:bodyPr lIns="50800" tIns="50800" rIns="50800" bIns="50800" anchor="ctr"/>
          <a:lstStyle/>
          <a:p>
            <a:pPr defTabSz="584200">
              <a:defRPr sz="2600"/>
            </a:pPr>
          </a:p>
        </p:txBody>
      </p:sp>
      <p:sp>
        <p:nvSpPr>
          <p:cNvPr id="164" name="Become our sponsor!"/>
          <p:cNvSpPr/>
          <p:nvPr/>
        </p:nvSpPr>
        <p:spPr>
          <a:xfrm>
            <a:off x="8450579" y="7365999"/>
            <a:ext cx="7482841"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6000">
                <a:solidFill>
                  <a:srgbClr val="000000"/>
                </a:solidFill>
              </a:defRPr>
            </a:lvl1pPr>
          </a:lstStyle>
          <a:p>
            <a:pPr>
              <a:defRPr>
                <a:solidFill>
                  <a:srgbClr val="FFFFFF"/>
                </a:solidFill>
              </a:defRPr>
            </a:pPr>
            <a:r>
              <a:rPr>
                <a:solidFill>
                  <a:srgbClr val="000000"/>
                </a:solidFill>
              </a:rPr>
              <a:t>Become our sponsor!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1" name="6CE5997A-CA46-4D14-8DAA-BFDDDEC0AE7F-L0-001.jpeg" descr="6CE5997A-CA46-4D14-8DAA-BFDDDEC0AE7F-L0-001.jpeg"/>
          <p:cNvPicPr>
            <a:picLocks noChangeAspect="1"/>
          </p:cNvPicPr>
          <p:nvPr/>
        </p:nvPicPr>
        <p:blipFill>
          <a:blip r:embed="rId2">
            <a:extLst/>
          </a:blip>
          <a:stretch>
            <a:fillRect/>
          </a:stretch>
        </p:blipFill>
        <p:spPr>
          <a:xfrm>
            <a:off x="-552407" y="-1705688"/>
            <a:ext cx="24936407" cy="17127376"/>
          </a:xfrm>
          <a:prstGeom prst="rect">
            <a:avLst/>
          </a:prstGeom>
          <a:ln w="12700">
            <a:miter lim="400000"/>
          </a:ln>
        </p:spPr>
      </p:pic>
      <p:sp>
        <p:nvSpPr>
          <p:cNvPr id="122" name="((c) Wikipedia / public domain"/>
          <p:cNvSpPr/>
          <p:nvPr/>
        </p:nvSpPr>
        <p:spPr>
          <a:xfrm>
            <a:off x="17841566" y="1344985"/>
            <a:ext cx="6892047"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3000"/>
            </a:pPr>
            <a:r>
              <a:t>(</a:t>
            </a:r>
            <a:r>
              <a:rPr>
                <a:solidFill>
                  <a:srgbClr val="000000"/>
                </a:solidFill>
              </a:rPr>
              <a:t>(c) Wikipedia / public domain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If you want to change people's beliefs and actions, this Jacqueline Kennedy inspired Presentation Structure (8 slides) will touch your audience through storytelling.…"/>
          <p:cNvSpPr/>
          <p:nvPr/>
        </p:nvSpPr>
        <p:spPr>
          <a:xfrm>
            <a:off x="1286851" y="1031881"/>
            <a:ext cx="21810298" cy="8636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sz="4000"/>
            </a:pPr>
            <a:r>
              <a:t>If you want to </a:t>
            </a:r>
            <a:r>
              <a:rPr b="1">
                <a:latin typeface="Helvetica"/>
                <a:ea typeface="Helvetica"/>
                <a:cs typeface="Helvetica"/>
                <a:sym typeface="Helvetica"/>
              </a:rPr>
              <a:t>change people's beliefs and actions</a:t>
            </a:r>
            <a:r>
              <a:t>, this </a:t>
            </a:r>
            <a:r>
              <a:rPr b="1">
                <a:latin typeface="Helvetica"/>
                <a:ea typeface="Helvetica"/>
                <a:cs typeface="Helvetica"/>
                <a:sym typeface="Helvetica"/>
              </a:rPr>
              <a:t>Jacqueline Kennedy inspired Presentation Structure</a:t>
            </a:r>
            <a:r>
              <a:t> (8 slides) will touch your audience through storytelling. </a:t>
            </a:r>
          </a:p>
          <a:p>
            <a:pPr algn="l" defTabSz="584200">
              <a:defRPr sz="4000"/>
            </a:pPr>
            <a:r>
              <a:t>If you want to welcome your audience, do so between step 1 and step 2  (after slide 1). You can inflate every step with more slides, but try to avoid it. Remember: Presenting is an art and art is all about quality, not quantity.</a:t>
            </a:r>
          </a:p>
          <a:p>
            <a:pPr algn="l" defTabSz="584200">
              <a:defRPr sz="4000"/>
            </a:pPr>
          </a:p>
          <a:p>
            <a:pPr marL="695157" indent="-695157" algn="l" defTabSz="584200">
              <a:buSzPct val="100000"/>
              <a:buAutoNum type="arabicPeriod" startAt="1"/>
              <a:defRPr b="1" sz="4000">
                <a:latin typeface="Helvetica"/>
                <a:ea typeface="Helvetica"/>
                <a:cs typeface="Helvetica"/>
                <a:sym typeface="Helvetica"/>
              </a:defRPr>
            </a:pPr>
            <a:r>
              <a:t>My Ordinary World</a:t>
            </a:r>
          </a:p>
          <a:p>
            <a:pPr marL="695157" indent="-695157" algn="l" defTabSz="584200">
              <a:buSzPct val="100000"/>
              <a:buAutoNum type="arabicPeriod" startAt="1"/>
              <a:defRPr b="1" sz="4000">
                <a:latin typeface="Helvetica"/>
                <a:ea typeface="Helvetica"/>
                <a:cs typeface="Helvetica"/>
                <a:sym typeface="Helvetica"/>
              </a:defRPr>
            </a:pPr>
            <a:r>
              <a:t>Inciting Incident</a:t>
            </a:r>
          </a:p>
          <a:p>
            <a:pPr marL="695157" indent="-695157" algn="l" defTabSz="584200">
              <a:buSzPct val="100000"/>
              <a:buAutoNum type="arabicPeriod" startAt="1"/>
              <a:defRPr b="1" sz="4000">
                <a:latin typeface="Helvetica"/>
                <a:ea typeface="Helvetica"/>
                <a:cs typeface="Helvetica"/>
                <a:sym typeface="Helvetica"/>
              </a:defRPr>
            </a:pPr>
            <a:r>
              <a:t>Lost Balance/ Obstacles</a:t>
            </a:r>
          </a:p>
          <a:p>
            <a:pPr marL="695157" indent="-695157" algn="l" defTabSz="584200">
              <a:buSzPct val="100000"/>
              <a:buAutoNum type="arabicPeriod" startAt="1"/>
              <a:defRPr b="1" sz="4000">
                <a:latin typeface="Helvetica"/>
                <a:ea typeface="Helvetica"/>
                <a:cs typeface="Helvetica"/>
                <a:sym typeface="Helvetica"/>
              </a:defRPr>
            </a:pPr>
            <a:r>
              <a:t>Despair</a:t>
            </a:r>
          </a:p>
          <a:p>
            <a:pPr marL="695157" indent="-695157" algn="l" defTabSz="584200">
              <a:buSzPct val="100000"/>
              <a:buAutoNum type="arabicPeriod" startAt="1"/>
              <a:defRPr b="1" sz="4000">
                <a:latin typeface="Helvetica"/>
                <a:ea typeface="Helvetica"/>
                <a:cs typeface="Helvetica"/>
                <a:sym typeface="Helvetica"/>
              </a:defRPr>
            </a:pPr>
            <a:r>
              <a:t>Revelation</a:t>
            </a:r>
          </a:p>
          <a:p>
            <a:pPr marL="695157" indent="-695157" algn="l" defTabSz="584200">
              <a:buSzPct val="100000"/>
              <a:buAutoNum type="arabicPeriod" startAt="1"/>
              <a:defRPr b="1" sz="4000">
                <a:latin typeface="Helvetica"/>
                <a:ea typeface="Helvetica"/>
                <a:cs typeface="Helvetica"/>
                <a:sym typeface="Helvetica"/>
              </a:defRPr>
            </a:pPr>
            <a:r>
              <a:t>Rise</a:t>
            </a:r>
          </a:p>
          <a:p>
            <a:pPr marL="695157" indent="-695157" algn="l" defTabSz="584200">
              <a:buSzPct val="100000"/>
              <a:buAutoNum type="arabicPeriod" startAt="1"/>
              <a:defRPr b="1" sz="4000">
                <a:latin typeface="Helvetica"/>
                <a:ea typeface="Helvetica"/>
                <a:cs typeface="Helvetica"/>
                <a:sym typeface="Helvetica"/>
              </a:defRPr>
            </a:pPr>
            <a:r>
              <a:t>New Life/ Higher Balance</a:t>
            </a:r>
          </a:p>
          <a:p>
            <a:pPr marL="695157" indent="-695157" algn="l" defTabSz="584200">
              <a:buSzPct val="100000"/>
              <a:buAutoNum type="arabicPeriod" startAt="1"/>
              <a:defRPr b="1" sz="4000">
                <a:latin typeface="Helvetica"/>
                <a:ea typeface="Helvetica"/>
                <a:cs typeface="Helvetica"/>
                <a:sym typeface="Helvetica"/>
              </a:defRPr>
            </a:pPr>
            <a:r>
              <a:t>Lesson Learned</a:t>
            </a:r>
          </a:p>
        </p:txBody>
      </p:sp>
      <p:sp>
        <p:nvSpPr>
          <p:cNvPr id="125" name="More on www.robertolalli.com"/>
          <p:cNvSpPr/>
          <p:nvPr/>
        </p:nvSpPr>
        <p:spPr>
          <a:xfrm>
            <a:off x="1286851" y="11480315"/>
            <a:ext cx="7349580"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584200">
              <a:defRPr b="1" sz="4000">
                <a:latin typeface="Helvetica"/>
                <a:ea typeface="Helvetica"/>
                <a:cs typeface="Helvetica"/>
                <a:sym typeface="Helvetica"/>
              </a:defRPr>
            </a:lvl1pPr>
          </a:lstStyle>
          <a:p>
            <a:pPr/>
            <a:r>
              <a:t>More on www.robertolalli.com</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27" name="1. My Ordinary World Picture"/>
          <p:cNvSpPr/>
          <p:nvPr/>
        </p:nvSpPr>
        <p:spPr>
          <a:xfrm>
            <a:off x="6975112" y="2214219"/>
            <a:ext cx="10433776" cy="1016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sz="6000">
                <a:solidFill>
                  <a:srgbClr val="000000"/>
                </a:solidFill>
              </a:defRPr>
            </a:pPr>
            <a:r>
              <a:rPr b="1">
                <a:latin typeface="Helvetica"/>
                <a:ea typeface="Helvetica"/>
                <a:cs typeface="Helvetica"/>
                <a:sym typeface="Helvetica"/>
              </a:rPr>
              <a:t>1. My Ordinary World </a:t>
            </a:r>
            <a:r>
              <a:t>Picture</a:t>
            </a:r>
          </a:p>
        </p:txBody>
      </p:sp>
      <p:pic>
        <p:nvPicPr>
          <p:cNvPr id="128" name="F7B76780-EFB8-41B6-AB96-4B7C1A664AF0-L0-001.jpeg" descr="F7B76780-EFB8-41B6-AB96-4B7C1A664AF0-L0-001.jpeg"/>
          <p:cNvPicPr>
            <a:picLocks noChangeAspect="1"/>
          </p:cNvPicPr>
          <p:nvPr/>
        </p:nvPicPr>
        <p:blipFill>
          <a:blip r:embed="rId2">
            <a:extLst/>
          </a:blip>
          <a:stretch>
            <a:fillRect/>
          </a:stretch>
        </p:blipFill>
        <p:spPr>
          <a:xfrm>
            <a:off x="9508410" y="4534050"/>
            <a:ext cx="5367181" cy="4787615"/>
          </a:xfrm>
          <a:prstGeom prst="rect">
            <a:avLst/>
          </a:prstGeom>
          <a:ln w="12700">
            <a:miter lim="400000"/>
          </a:ln>
        </p:spPr>
      </p:pic>
      <p:sp>
        <p:nvSpPr>
          <p:cNvPr id="129" name="&quot;I thought my life was ok ...&quot;"/>
          <p:cNvSpPr/>
          <p:nvPr/>
        </p:nvSpPr>
        <p:spPr>
          <a:xfrm>
            <a:off x="8237520" y="10625480"/>
            <a:ext cx="8911390"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584200">
              <a:defRPr>
                <a:solidFill>
                  <a:srgbClr val="000000"/>
                </a:solidFill>
              </a:defRPr>
            </a:lvl1pPr>
          </a:lstStyle>
          <a:p>
            <a:pPr/>
            <a:r>
              <a:t>"I thought my life was ok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31" name="2. Inciting Incident Picture"/>
          <p:cNvSpPr/>
          <p:nvPr/>
        </p:nvSpPr>
        <p:spPr>
          <a:xfrm>
            <a:off x="7462143" y="2237846"/>
            <a:ext cx="9459715" cy="1016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sz="6000">
                <a:solidFill>
                  <a:srgbClr val="000000"/>
                </a:solidFill>
              </a:defRPr>
            </a:pPr>
            <a:r>
              <a:rPr b="1">
                <a:latin typeface="Helvetica"/>
                <a:ea typeface="Helvetica"/>
                <a:cs typeface="Helvetica"/>
                <a:sym typeface="Helvetica"/>
              </a:rPr>
              <a:t>2. Inciting Incident </a:t>
            </a:r>
            <a:r>
              <a:t>Picture</a:t>
            </a:r>
          </a:p>
        </p:txBody>
      </p:sp>
      <p:sp>
        <p:nvSpPr>
          <p:cNvPr id="132" name="&quot;Suddenly ...&quot;"/>
          <p:cNvSpPr/>
          <p:nvPr/>
        </p:nvSpPr>
        <p:spPr>
          <a:xfrm>
            <a:off x="10223044" y="10601853"/>
            <a:ext cx="3937912"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584200">
              <a:defRPr>
                <a:solidFill>
                  <a:srgbClr val="000000"/>
                </a:solidFill>
              </a:defRPr>
            </a:lvl1pPr>
          </a:lstStyle>
          <a:p>
            <a:pPr/>
            <a:r>
              <a:t>"Suddenly ..."</a:t>
            </a:r>
          </a:p>
        </p:txBody>
      </p:sp>
      <p:pic>
        <p:nvPicPr>
          <p:cNvPr id="133" name="F7B76780-EFB8-41B6-AB96-4B7C1A664AF0-L0-001.jpeg" descr="F7B76780-EFB8-41B6-AB96-4B7C1A664AF0-L0-001.jpeg"/>
          <p:cNvPicPr>
            <a:picLocks noChangeAspect="1"/>
          </p:cNvPicPr>
          <p:nvPr/>
        </p:nvPicPr>
        <p:blipFill>
          <a:blip r:embed="rId2">
            <a:extLst/>
          </a:blip>
          <a:stretch>
            <a:fillRect/>
          </a:stretch>
        </p:blipFill>
        <p:spPr>
          <a:xfrm>
            <a:off x="9508409" y="4534050"/>
            <a:ext cx="5367181" cy="478761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35" name="3. Lost Balance/ Obstacles Picture"/>
          <p:cNvSpPr/>
          <p:nvPr/>
        </p:nvSpPr>
        <p:spPr>
          <a:xfrm>
            <a:off x="5948614" y="2222116"/>
            <a:ext cx="12486772" cy="1016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sz="6000">
                <a:solidFill>
                  <a:srgbClr val="000000"/>
                </a:solidFill>
              </a:defRPr>
            </a:pPr>
            <a:r>
              <a:rPr b="1">
                <a:latin typeface="Helvetica"/>
                <a:ea typeface="Helvetica"/>
                <a:cs typeface="Helvetica"/>
                <a:sym typeface="Helvetica"/>
              </a:rPr>
              <a:t>3. Lost Balance/ Obstacles </a:t>
            </a:r>
            <a:r>
              <a:t>Picture</a:t>
            </a:r>
          </a:p>
        </p:txBody>
      </p:sp>
      <p:sp>
        <p:nvSpPr>
          <p:cNvPr id="136" name="&quot;When everything turned against me ...&quot;"/>
          <p:cNvSpPr/>
          <p:nvPr/>
        </p:nvSpPr>
        <p:spPr>
          <a:xfrm>
            <a:off x="6537994" y="10617584"/>
            <a:ext cx="11308011"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584200">
              <a:defRPr>
                <a:solidFill>
                  <a:srgbClr val="000000"/>
                </a:solidFill>
              </a:defRPr>
            </a:lvl1pPr>
          </a:lstStyle>
          <a:p>
            <a:pPr/>
            <a:r>
              <a:t>"When everything turned against me ..."</a:t>
            </a:r>
          </a:p>
        </p:txBody>
      </p:sp>
      <p:pic>
        <p:nvPicPr>
          <p:cNvPr id="137" name="F7B76780-EFB8-41B6-AB96-4B7C1A664AF0-L0-001.jpeg" descr="F7B76780-EFB8-41B6-AB96-4B7C1A664AF0-L0-001.jpeg"/>
          <p:cNvPicPr>
            <a:picLocks noChangeAspect="1"/>
          </p:cNvPicPr>
          <p:nvPr/>
        </p:nvPicPr>
        <p:blipFill>
          <a:blip r:embed="rId2">
            <a:extLst/>
          </a:blip>
          <a:stretch>
            <a:fillRect/>
          </a:stretch>
        </p:blipFill>
        <p:spPr>
          <a:xfrm>
            <a:off x="9508409" y="4534050"/>
            <a:ext cx="5367181" cy="478761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39" name="4. Despair Picture"/>
          <p:cNvSpPr/>
          <p:nvPr/>
        </p:nvSpPr>
        <p:spPr>
          <a:xfrm>
            <a:off x="8952341" y="2180320"/>
            <a:ext cx="6479318" cy="1016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sz="6000">
                <a:solidFill>
                  <a:srgbClr val="000000"/>
                </a:solidFill>
              </a:defRPr>
            </a:pPr>
            <a:r>
              <a:rPr b="1">
                <a:latin typeface="Helvetica"/>
                <a:ea typeface="Helvetica"/>
                <a:cs typeface="Helvetica"/>
                <a:sym typeface="Helvetica"/>
              </a:rPr>
              <a:t>4. Despair </a:t>
            </a:r>
            <a:r>
              <a:t>Picture</a:t>
            </a:r>
          </a:p>
        </p:txBody>
      </p:sp>
      <p:sp>
        <p:nvSpPr>
          <p:cNvPr id="140" name="&quot;That was when I hit the bottom ...&quot;"/>
          <p:cNvSpPr/>
          <p:nvPr/>
        </p:nvSpPr>
        <p:spPr>
          <a:xfrm>
            <a:off x="7249795" y="10659379"/>
            <a:ext cx="10927755"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584200">
              <a:defRPr>
                <a:solidFill>
                  <a:srgbClr val="000000"/>
                </a:solidFill>
              </a:defRPr>
            </a:lvl1pPr>
          </a:lstStyle>
          <a:p>
            <a:pPr/>
            <a:r>
              <a:t>"That was when I hit the bottom ..."</a:t>
            </a:r>
          </a:p>
        </p:txBody>
      </p:sp>
      <p:pic>
        <p:nvPicPr>
          <p:cNvPr id="141" name="F7B76780-EFB8-41B6-AB96-4B7C1A664AF0-L0-001.jpeg" descr="F7B76780-EFB8-41B6-AB96-4B7C1A664AF0-L0-001.jpeg"/>
          <p:cNvPicPr>
            <a:picLocks noChangeAspect="1"/>
          </p:cNvPicPr>
          <p:nvPr/>
        </p:nvPicPr>
        <p:blipFill>
          <a:blip r:embed="rId2">
            <a:extLst/>
          </a:blip>
          <a:stretch>
            <a:fillRect/>
          </a:stretch>
        </p:blipFill>
        <p:spPr>
          <a:xfrm>
            <a:off x="9508409" y="4534050"/>
            <a:ext cx="5367181" cy="478761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43" name="5. Revelation Picture"/>
          <p:cNvSpPr/>
          <p:nvPr/>
        </p:nvSpPr>
        <p:spPr>
          <a:xfrm>
            <a:off x="8120644" y="2251617"/>
            <a:ext cx="7509928" cy="1016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b="1" sz="6000">
                <a:solidFill>
                  <a:srgbClr val="000000"/>
                </a:solidFill>
                <a:latin typeface="Helvetica"/>
                <a:ea typeface="Helvetica"/>
                <a:cs typeface="Helvetica"/>
                <a:sym typeface="Helvetica"/>
              </a:defRPr>
            </a:pPr>
            <a:r>
              <a:t>5. Revelation </a:t>
            </a:r>
            <a:r>
              <a:rPr b="0">
                <a:latin typeface="+mn-lt"/>
                <a:ea typeface="+mn-ea"/>
                <a:cs typeface="+mn-cs"/>
                <a:sym typeface="Helvetica Light"/>
              </a:rPr>
              <a:t>Picture</a:t>
            </a:r>
          </a:p>
        </p:txBody>
      </p:sp>
      <p:sp>
        <p:nvSpPr>
          <p:cNvPr id="144" name="&quot;But then I understood something ...&quot;"/>
          <p:cNvSpPr/>
          <p:nvPr/>
        </p:nvSpPr>
        <p:spPr>
          <a:xfrm>
            <a:off x="6952102" y="10752146"/>
            <a:ext cx="10479796"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584200">
              <a:defRPr>
                <a:solidFill>
                  <a:srgbClr val="000000"/>
                </a:solidFill>
              </a:defRPr>
            </a:lvl1pPr>
          </a:lstStyle>
          <a:p>
            <a:pPr/>
            <a:r>
              <a:t>"But then I understood something ..."</a:t>
            </a:r>
          </a:p>
        </p:txBody>
      </p:sp>
      <p:pic>
        <p:nvPicPr>
          <p:cNvPr id="145" name="F7B76780-EFB8-41B6-AB96-4B7C1A664AF0-L0-001.jpeg" descr="F7B76780-EFB8-41B6-AB96-4B7C1A664AF0-L0-001.jpeg"/>
          <p:cNvPicPr>
            <a:picLocks noChangeAspect="1"/>
          </p:cNvPicPr>
          <p:nvPr/>
        </p:nvPicPr>
        <p:blipFill>
          <a:blip r:embed="rId2">
            <a:extLst/>
          </a:blip>
          <a:stretch>
            <a:fillRect/>
          </a:stretch>
        </p:blipFill>
        <p:spPr>
          <a:xfrm>
            <a:off x="9508409" y="4616082"/>
            <a:ext cx="5367181" cy="4787615"/>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47" name="6. Rise Picture"/>
          <p:cNvSpPr/>
          <p:nvPr/>
        </p:nvSpPr>
        <p:spPr>
          <a:xfrm>
            <a:off x="9508410" y="2215913"/>
            <a:ext cx="5242479" cy="1016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b="1" sz="6000">
                <a:solidFill>
                  <a:srgbClr val="000000"/>
                </a:solidFill>
                <a:latin typeface="Helvetica"/>
                <a:ea typeface="Helvetica"/>
                <a:cs typeface="Helvetica"/>
                <a:sym typeface="Helvetica"/>
              </a:defRPr>
            </a:pPr>
            <a:r>
              <a:t>6. Rise </a:t>
            </a:r>
            <a:r>
              <a:rPr b="0">
                <a:latin typeface="+mn-lt"/>
                <a:ea typeface="+mn-ea"/>
                <a:cs typeface="+mn-cs"/>
                <a:sym typeface="Helvetica Light"/>
              </a:rPr>
              <a:t>Picture</a:t>
            </a:r>
          </a:p>
        </p:txBody>
      </p:sp>
      <p:sp>
        <p:nvSpPr>
          <p:cNvPr id="148" name="&quot;Now I could ...&quot;"/>
          <p:cNvSpPr/>
          <p:nvPr/>
        </p:nvSpPr>
        <p:spPr>
          <a:xfrm>
            <a:off x="9771377" y="10623786"/>
            <a:ext cx="4841246"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584200">
              <a:defRPr>
                <a:solidFill>
                  <a:srgbClr val="000000"/>
                </a:solidFill>
              </a:defRPr>
            </a:lvl1pPr>
          </a:lstStyle>
          <a:p>
            <a:pPr/>
            <a:r>
              <a:t>"Now I could ..."</a:t>
            </a:r>
          </a:p>
        </p:txBody>
      </p:sp>
      <p:pic>
        <p:nvPicPr>
          <p:cNvPr id="149" name="F7B76780-EFB8-41B6-AB96-4B7C1A664AF0-L0-001.jpeg" descr="F7B76780-EFB8-41B6-AB96-4B7C1A664AF0-L0-001.jpeg"/>
          <p:cNvPicPr>
            <a:picLocks noChangeAspect="1"/>
          </p:cNvPicPr>
          <p:nvPr/>
        </p:nvPicPr>
        <p:blipFill>
          <a:blip r:embed="rId2">
            <a:extLst/>
          </a:blip>
          <a:stretch>
            <a:fillRect/>
          </a:stretch>
        </p:blipFill>
        <p:spPr>
          <a:xfrm>
            <a:off x="9508410" y="4534050"/>
            <a:ext cx="5367181" cy="4787615"/>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